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3" r:id="rId8"/>
    <p:sldId id="270" r:id="rId9"/>
    <p:sldId id="271" r:id="rId10"/>
    <p:sldId id="27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Детская площадка </a:t>
            </a:r>
            <a:r>
              <a:rPr lang="ru-RU" sz="2700" b="1" dirty="0" smtClean="0"/>
              <a:t>«Сказочная»</a:t>
            </a:r>
            <a:br>
              <a:rPr lang="ru-RU" sz="2700" b="1" dirty="0" smtClean="0"/>
            </a:br>
            <a:r>
              <a:rPr lang="ru-RU" sz="2200" b="1" dirty="0" err="1" smtClean="0"/>
              <a:t>грантополучатель</a:t>
            </a:r>
            <a:r>
              <a:rPr lang="ru-RU" sz="2200" b="1" dirty="0" smtClean="0"/>
              <a:t>: </a:t>
            </a:r>
            <a:r>
              <a:rPr lang="ru-RU" sz="2200" dirty="0" smtClean="0"/>
              <a:t>ЖСК №1 </a:t>
            </a:r>
            <a:r>
              <a:rPr lang="ru-RU" sz="2200" smtClean="0"/>
              <a:t>Горздрав</a:t>
            </a:r>
            <a:r>
              <a:rPr lang="ru-RU" sz="2200" smtClean="0"/>
              <a:t>отдела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Площадка по адресу: 1 микрорайон, д.18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21" y="1600200"/>
            <a:ext cx="603355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фото  слайд\DSC081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214290"/>
            <a:ext cx="3631416" cy="5447124"/>
          </a:xfrm>
          <a:prstGeom prst="rect">
            <a:avLst/>
          </a:prstGeom>
          <a:noFill/>
        </p:spPr>
      </p:pic>
      <p:pic>
        <p:nvPicPr>
          <p:cNvPr id="6" name="Picture 2" descr="F:\фото  слайд\DSC081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571612"/>
            <a:ext cx="4494617" cy="3370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440743" cy="558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6"/>
            <a:ext cx="5383425" cy="357555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046712" cy="3599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8143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39" cy="471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7920879" cy="4978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фото  слайд\DSC081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642917"/>
            <a:ext cx="6858048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 слайд\DSC08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7262831" cy="5447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 слайд\DSC081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214290"/>
            <a:ext cx="3631416" cy="5447124"/>
          </a:xfrm>
          <a:prstGeom prst="rect">
            <a:avLst/>
          </a:prstGeom>
          <a:noFill/>
        </p:spPr>
      </p:pic>
      <p:pic>
        <p:nvPicPr>
          <p:cNvPr id="6" name="Picture 2" descr="F:\фото  слайд\DSC081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1656427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Детская площадка «Сказочная» грантополучатель: ЖСК №1 Горздравотдела Площадка по адресу: 1 микрорайон, д.18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Социально-педагогический  междворовый комплекс «Город супер-героев» </dc:title>
  <dc:creator>tea</dc:creator>
  <cp:lastModifiedBy>Казанцев Ярослав О.</cp:lastModifiedBy>
  <cp:revision>45</cp:revision>
  <dcterms:created xsi:type="dcterms:W3CDTF">2013-01-10T13:07:16Z</dcterms:created>
  <dcterms:modified xsi:type="dcterms:W3CDTF">2013-04-30T09:38:24Z</dcterms:modified>
</cp:coreProperties>
</file>